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58" r:id="rId4"/>
    <p:sldId id="257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/>
    <p:restoredTop sz="94643"/>
  </p:normalViewPr>
  <p:slideViewPr>
    <p:cSldViewPr snapToGrid="0" snapToObjects="1">
      <p:cViewPr>
        <p:scale>
          <a:sx n="74" d="100"/>
          <a:sy n="74" d="100"/>
        </p:scale>
        <p:origin x="368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94127-DC72-1E46-A5ED-DD2615DF840D}" type="datetimeFigureOut">
              <a:rPr lang="en-US" smtClean="0"/>
              <a:t>6/15/16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5C40-C5ED-C84D-98E7-1FC355899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128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94127-DC72-1E46-A5ED-DD2615DF840D}" type="datetimeFigureOut">
              <a:rPr lang="en-US" smtClean="0"/>
              <a:t>6/15/16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5C40-C5ED-C84D-98E7-1FC355899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50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94127-DC72-1E46-A5ED-DD2615DF840D}" type="datetimeFigureOut">
              <a:rPr lang="en-US" smtClean="0"/>
              <a:t>6/15/16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5C40-C5ED-C84D-98E7-1FC355899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0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94127-DC72-1E46-A5ED-DD2615DF840D}" type="datetimeFigureOut">
              <a:rPr lang="en-US" smtClean="0"/>
              <a:t>6/15/16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5C40-C5ED-C84D-98E7-1FC355899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89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94127-DC72-1E46-A5ED-DD2615DF840D}" type="datetimeFigureOut">
              <a:rPr lang="en-US" smtClean="0"/>
              <a:t>6/15/16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5C40-C5ED-C84D-98E7-1FC355899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22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94127-DC72-1E46-A5ED-DD2615DF840D}" type="datetimeFigureOut">
              <a:rPr lang="en-US" smtClean="0"/>
              <a:t>6/15/16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5C40-C5ED-C84D-98E7-1FC355899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52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94127-DC72-1E46-A5ED-DD2615DF840D}" type="datetimeFigureOut">
              <a:rPr lang="en-US" smtClean="0"/>
              <a:t>6/15/16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5C40-C5ED-C84D-98E7-1FC355899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07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94127-DC72-1E46-A5ED-DD2615DF840D}" type="datetimeFigureOut">
              <a:rPr lang="en-US" smtClean="0"/>
              <a:t>6/15/16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5C40-C5ED-C84D-98E7-1FC355899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445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94127-DC72-1E46-A5ED-DD2615DF840D}" type="datetimeFigureOut">
              <a:rPr lang="en-US" smtClean="0"/>
              <a:t>6/15/16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5C40-C5ED-C84D-98E7-1FC355899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38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94127-DC72-1E46-A5ED-DD2615DF840D}" type="datetimeFigureOut">
              <a:rPr lang="en-US" smtClean="0"/>
              <a:t>6/15/16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5C40-C5ED-C84D-98E7-1FC355899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34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94127-DC72-1E46-A5ED-DD2615DF840D}" type="datetimeFigureOut">
              <a:rPr lang="en-US" smtClean="0"/>
              <a:t>6/15/16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75C40-C5ED-C84D-98E7-1FC355899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375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94127-DC72-1E46-A5ED-DD2615DF840D}" type="datetimeFigureOut">
              <a:rPr lang="en-US" smtClean="0"/>
              <a:t>6/15/16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75C40-C5ED-C84D-98E7-1FC355899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51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accounts@plaidcabbageinteriors.com" TargetMode="Externa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906" y="1089874"/>
            <a:ext cx="9243273" cy="646331"/>
          </a:xfrm>
          <a:prstGeom prst="rect">
            <a:avLst/>
          </a:prstGeom>
          <a:noFill/>
        </p:spPr>
        <p:txBody>
          <a:bodyPr vert="horz" wrap="square" rtlCol="0" anchor="t" anchorCtr="0">
            <a:noAutofit/>
          </a:bodyPr>
          <a:lstStyle/>
          <a:p>
            <a:r>
              <a:rPr lang="en-US" dirty="0" smtClean="0"/>
              <a:t>General comments: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We really like the draft design that you prepared in such a short period of time, and we look forward to working on this with you!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font we have used on our logo is called Bauer Bodoni – is this what you have used in the draft?  The fonts do look different …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We would like to use the Brown color from our website, which is #B0A171.  Would like your suggestion on complimentary colors for the other ribbons (maybe grey tones)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We like your design choices for the text beneath each product.  Every item should have a dimension, and the dimension should be beneath the descriptions.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No pricing is required, as this is a “look book” and not a catalogue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Our contact details if you need to reach us outside of the platform are</a:t>
            </a:r>
          </a:p>
          <a:p>
            <a:pPr lvl="1"/>
            <a:r>
              <a:rPr lang="en-US" dirty="0" smtClean="0"/>
              <a:t>Nick </a:t>
            </a:r>
            <a:r>
              <a:rPr lang="en-US" dirty="0" err="1" smtClean="0"/>
              <a:t>Geimer</a:t>
            </a:r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accounts@plaidcabbageinteriors.com</a:t>
            </a:r>
            <a:endParaRPr lang="en-US" dirty="0" smtClean="0"/>
          </a:p>
          <a:p>
            <a:pPr lvl="1"/>
            <a:r>
              <a:rPr lang="en-US" dirty="0" smtClean="0"/>
              <a:t>+1 646 946 2298</a:t>
            </a:r>
          </a:p>
          <a:p>
            <a:pPr lvl="1"/>
            <a:r>
              <a:rPr lang="en-US" dirty="0" smtClean="0"/>
              <a:t>(We are in New York on Eastern Standard Time)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464" y="4244914"/>
            <a:ext cx="4180936" cy="2613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09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39055" y="459066"/>
            <a:ext cx="9218951" cy="48118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618937" y="60896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633927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48464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7044" y="743880"/>
            <a:ext cx="2261017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Back Cover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70649" y="751375"/>
            <a:ext cx="2261017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Front Cover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39054" y="5437587"/>
            <a:ext cx="9218951" cy="646331"/>
          </a:xfrm>
          <a:prstGeom prst="rect">
            <a:avLst/>
          </a:prstGeom>
          <a:noFill/>
        </p:spPr>
        <p:txBody>
          <a:bodyPr vert="horz" wrap="square" rtlCol="0" anchor="t" anchorCtr="0">
            <a:noAutofit/>
          </a:bodyPr>
          <a:lstStyle/>
          <a:p>
            <a:r>
              <a:rPr lang="en-US" dirty="0" smtClean="0"/>
              <a:t>Notes:  we would like a new design for the cover and back page.  One we saw from another designer took a background image from our website and stretched it across the front and back covers with our logo prominently featured.  Any ideas here would be welcome!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749" y="1957758"/>
            <a:ext cx="3840783" cy="231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28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39055" y="459066"/>
            <a:ext cx="9218951" cy="48118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618937" y="60896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633927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48464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7044" y="743880"/>
            <a:ext cx="2261017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About Us (p2)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38823" y="751375"/>
            <a:ext cx="3502324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Indigenous    African    Design (p3)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39055" y="5437587"/>
            <a:ext cx="9218951" cy="646331"/>
          </a:xfrm>
          <a:prstGeom prst="rect">
            <a:avLst/>
          </a:prstGeom>
          <a:noFill/>
        </p:spPr>
        <p:txBody>
          <a:bodyPr vert="horz" wrap="square" rtlCol="0" anchor="t" anchorCtr="0">
            <a:noAutofit/>
          </a:bodyPr>
          <a:lstStyle/>
          <a:p>
            <a:r>
              <a:rPr lang="en-US" dirty="0" smtClean="0"/>
              <a:t>Notes: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We will write these </a:t>
            </a:r>
            <a:r>
              <a:rPr lang="en-US" smtClean="0"/>
              <a:t>sections by Friday.  </a:t>
            </a:r>
            <a:r>
              <a:rPr lang="en-US" dirty="0" smtClean="0"/>
              <a:t>Expect 200 words max on each page.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Feel free to use as many of the images that we’ve uploaded onto the </a:t>
            </a:r>
            <a:r>
              <a:rPr lang="en-US" dirty="0" err="1" smtClean="0"/>
              <a:t>designcrowd</a:t>
            </a:r>
            <a:r>
              <a:rPr lang="en-US" dirty="0" smtClean="0"/>
              <a:t> website to augment the text once we’ve sent to you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8370" y="1890868"/>
            <a:ext cx="3502324" cy="2308324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Text will have these themes:</a:t>
            </a:r>
          </a:p>
          <a:p>
            <a:pPr marL="285750" indent="-285750" algn="ctr">
              <a:buFontTx/>
              <a:buChar char="-"/>
            </a:pPr>
            <a:r>
              <a:rPr lang="en-US" dirty="0" smtClean="0"/>
              <a:t>Proudly South African design &amp; manufacturing</a:t>
            </a:r>
          </a:p>
          <a:p>
            <a:pPr marL="285750" indent="-285750" algn="ctr">
              <a:buFontTx/>
              <a:buChar char="-"/>
            </a:pPr>
            <a:r>
              <a:rPr lang="en-US" dirty="0" smtClean="0"/>
              <a:t>Local artisans who are paid living wages</a:t>
            </a:r>
          </a:p>
          <a:p>
            <a:pPr marL="285750" indent="-285750" algn="ctr">
              <a:buFontTx/>
              <a:buChar char="-"/>
            </a:pPr>
            <a:r>
              <a:rPr lang="en-US" dirty="0" smtClean="0"/>
              <a:t>Sustainable and ethical procurement of animal by-products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063833" y="1816955"/>
            <a:ext cx="3502324" cy="2585323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Text will have these themes:</a:t>
            </a:r>
          </a:p>
          <a:p>
            <a:pPr marL="285750" indent="-285750" algn="ctr">
              <a:buFontTx/>
              <a:buChar char="-"/>
            </a:pPr>
            <a:r>
              <a:rPr lang="en-US" dirty="0" smtClean="0"/>
              <a:t>Love of African culture, people &amp; game</a:t>
            </a:r>
          </a:p>
          <a:p>
            <a:pPr marL="285750" indent="-285750" algn="ctr">
              <a:buFontTx/>
              <a:buChar char="-"/>
            </a:pPr>
            <a:r>
              <a:rPr lang="en-US" dirty="0" smtClean="0"/>
              <a:t>Making “Safari chic” accessible to every budget </a:t>
            </a:r>
          </a:p>
          <a:p>
            <a:pPr marL="285750" indent="-285750" algn="ctr">
              <a:buFontTx/>
              <a:buChar char="-"/>
            </a:pPr>
            <a:r>
              <a:rPr lang="en-US" dirty="0" smtClean="0"/>
              <a:t>Providing a distribution platform for quality, handmade well-designed lighting, décor and furniture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9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39055" y="459066"/>
            <a:ext cx="9218951" cy="48118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618937" y="60896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633927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48464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7044" y="743880"/>
            <a:ext cx="2261017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Chandeliers (p4)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38823" y="751375"/>
            <a:ext cx="3502324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Wall Art (p5)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39055" y="5437587"/>
            <a:ext cx="9218951" cy="646331"/>
          </a:xfrm>
          <a:prstGeom prst="rect">
            <a:avLst/>
          </a:prstGeom>
          <a:noFill/>
        </p:spPr>
        <p:txBody>
          <a:bodyPr vert="horz" wrap="square" rtlCol="0" anchor="t" anchorCtr="0">
            <a:noAutofit/>
          </a:bodyPr>
          <a:lstStyle/>
          <a:p>
            <a:r>
              <a:rPr lang="en-US" dirty="0" smtClean="0"/>
              <a:t>Notes: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Chandeliers page you did in draft is fantastic.  Please check website for current text and dimensions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Wall Art will have three images.  We will provide the images on Friday</a:t>
            </a:r>
          </a:p>
        </p:txBody>
      </p:sp>
    </p:spTree>
    <p:extLst>
      <p:ext uri="{BB962C8B-B14F-4D97-AF65-F5344CB8AC3E}">
        <p14:creationId xmlns:p14="http://schemas.microsoft.com/office/powerpoint/2010/main" val="208655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39055" y="459066"/>
            <a:ext cx="9218951" cy="48118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618937" y="60896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633927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48464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7044" y="743880"/>
            <a:ext cx="2261017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Deluxe Lamps (p6)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38823" y="751375"/>
            <a:ext cx="3502324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Deluxe Lamps (p7)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39055" y="5437587"/>
            <a:ext cx="9218951" cy="646331"/>
          </a:xfrm>
          <a:prstGeom prst="rect">
            <a:avLst/>
          </a:prstGeom>
          <a:noFill/>
        </p:spPr>
        <p:txBody>
          <a:bodyPr vert="horz" wrap="square" rtlCol="0" anchor="t" anchorCtr="0">
            <a:noAutofit/>
          </a:bodyPr>
          <a:lstStyle/>
          <a:p>
            <a:r>
              <a:rPr lang="en-US" dirty="0" smtClean="0"/>
              <a:t>Notes: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There are 5 Deluxe Lamps as on our website.  Please can you put 1 or 2 on the left-hand page, and 3 or 4 on the right-hand page?  Whichever you think looks better!</a:t>
            </a:r>
          </a:p>
        </p:txBody>
      </p:sp>
    </p:spTree>
    <p:extLst>
      <p:ext uri="{BB962C8B-B14F-4D97-AF65-F5344CB8AC3E}">
        <p14:creationId xmlns:p14="http://schemas.microsoft.com/office/powerpoint/2010/main" val="44906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39055" y="459066"/>
            <a:ext cx="9218951" cy="48118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618937" y="60896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633927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48464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7044" y="743880"/>
            <a:ext cx="2261017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Lamps (p8)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38823" y="751375"/>
            <a:ext cx="3502324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Lamps (p9)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39055" y="5437587"/>
            <a:ext cx="9218951" cy="646331"/>
          </a:xfrm>
          <a:prstGeom prst="rect">
            <a:avLst/>
          </a:prstGeom>
          <a:noFill/>
        </p:spPr>
        <p:txBody>
          <a:bodyPr vert="horz" wrap="square" rtlCol="0" anchor="t" anchorCtr="0">
            <a:noAutofit/>
          </a:bodyPr>
          <a:lstStyle/>
          <a:p>
            <a:r>
              <a:rPr lang="en-US" dirty="0" smtClean="0"/>
              <a:t>Notes: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We like how you have featured one lamp in the draft (image/text), and then shown other lamps in smaller images &amp; text.  Would like to see this done on facing pages for all 10x of our standard lamp range</a:t>
            </a:r>
          </a:p>
        </p:txBody>
      </p:sp>
      <p:sp>
        <p:nvSpPr>
          <p:cNvPr id="11" name="TextBox 10"/>
          <p:cNvSpPr txBox="1"/>
          <p:nvPr/>
        </p:nvSpPr>
        <p:spPr>
          <a:xfrm rot="5400000">
            <a:off x="579197" y="2822069"/>
            <a:ext cx="3088986" cy="238359"/>
          </a:xfrm>
          <a:prstGeom prst="rect">
            <a:avLst/>
          </a:prstGeom>
          <a:noFill/>
        </p:spPr>
        <p:txBody>
          <a:bodyPr vert="vert270" wrap="square" rtlCol="0" anchor="ctr" anchorCtr="0">
            <a:noAutofit/>
          </a:bodyPr>
          <a:lstStyle/>
          <a:p>
            <a:pPr algn="ctr"/>
            <a:r>
              <a:rPr lang="en-US" dirty="0" smtClean="0"/>
              <a:t>Large 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29006" y="2665331"/>
            <a:ext cx="2261017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4x other lamps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5400000">
            <a:off x="8615834" y="2859856"/>
            <a:ext cx="3088986" cy="238359"/>
          </a:xfrm>
          <a:prstGeom prst="rect">
            <a:avLst/>
          </a:prstGeom>
          <a:noFill/>
        </p:spPr>
        <p:txBody>
          <a:bodyPr vert="vert270" wrap="square" rtlCol="0" anchor="ctr" anchorCtr="0">
            <a:noAutofit/>
          </a:bodyPr>
          <a:lstStyle/>
          <a:p>
            <a:pPr algn="ctr"/>
            <a:r>
              <a:rPr lang="en-US" dirty="0" smtClean="0"/>
              <a:t>Large 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25583" y="2703117"/>
            <a:ext cx="2261017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4x other lamps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44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39055" y="459066"/>
            <a:ext cx="9218951" cy="48118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618937" y="60896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633927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48464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7044" y="743880"/>
            <a:ext cx="2261017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Furniture (p10)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38823" y="751375"/>
            <a:ext cx="3502324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Furniture (p11)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39055" y="5437587"/>
            <a:ext cx="9218951" cy="646331"/>
          </a:xfrm>
          <a:prstGeom prst="rect">
            <a:avLst/>
          </a:prstGeom>
          <a:noFill/>
        </p:spPr>
        <p:txBody>
          <a:bodyPr vert="horz" wrap="square" rtlCol="0" anchor="t" anchorCtr="0">
            <a:noAutofit/>
          </a:bodyPr>
          <a:lstStyle/>
          <a:p>
            <a:r>
              <a:rPr lang="en-US" dirty="0" smtClean="0"/>
              <a:t>Notes: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draft design you did for all of our furniture items is great.  Please check website for final text and dimensions</a:t>
            </a:r>
          </a:p>
        </p:txBody>
      </p:sp>
    </p:spTree>
    <p:extLst>
      <p:ext uri="{BB962C8B-B14F-4D97-AF65-F5344CB8AC3E}">
        <p14:creationId xmlns:p14="http://schemas.microsoft.com/office/powerpoint/2010/main" val="108618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39055" y="459066"/>
            <a:ext cx="9218951" cy="48118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618937" y="60896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633927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48464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7044" y="743880"/>
            <a:ext cx="2261017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Horns &amp; Skulls (p12)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38823" y="751375"/>
            <a:ext cx="3502324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Horns &amp; Skulls (p13)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39055" y="5437587"/>
            <a:ext cx="9218951" cy="646331"/>
          </a:xfrm>
          <a:prstGeom prst="rect">
            <a:avLst/>
          </a:prstGeom>
          <a:noFill/>
        </p:spPr>
        <p:txBody>
          <a:bodyPr vert="horz" wrap="square" rtlCol="0" anchor="t" anchorCtr="0">
            <a:noAutofit/>
          </a:bodyPr>
          <a:lstStyle/>
          <a:p>
            <a:r>
              <a:rPr lang="en-US" dirty="0" smtClean="0"/>
              <a:t>Notes: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We are still working on the descriptions for these items – final text will be ready on Friday only </a:t>
            </a:r>
          </a:p>
        </p:txBody>
      </p:sp>
    </p:spTree>
    <p:extLst>
      <p:ext uri="{BB962C8B-B14F-4D97-AF65-F5344CB8AC3E}">
        <p14:creationId xmlns:p14="http://schemas.microsoft.com/office/powerpoint/2010/main" val="452880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439055" y="459066"/>
            <a:ext cx="9218951" cy="48118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618937" y="60896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1633927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48464" y="593977"/>
            <a:ext cx="4362137" cy="45120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7044" y="743880"/>
            <a:ext cx="2261017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Décor (p14)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38823" y="751375"/>
            <a:ext cx="3502324" cy="369332"/>
          </a:xfrm>
          <a:prstGeom prst="rect">
            <a:avLst/>
          </a:prstGeom>
          <a:noFill/>
        </p:spPr>
        <p:txBody>
          <a:bodyPr vert="horz" wrap="square" rtlCol="0" anchor="ctr" anchorCtr="0">
            <a:spAutoFit/>
          </a:bodyPr>
          <a:lstStyle/>
          <a:p>
            <a:pPr algn="ctr"/>
            <a:r>
              <a:rPr lang="en-US" dirty="0" smtClean="0"/>
              <a:t>Skins &amp; Hides (p15)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39055" y="5437587"/>
            <a:ext cx="9218951" cy="646331"/>
          </a:xfrm>
          <a:prstGeom prst="rect">
            <a:avLst/>
          </a:prstGeom>
          <a:noFill/>
        </p:spPr>
        <p:txBody>
          <a:bodyPr vert="horz" wrap="square" rtlCol="0" anchor="t" anchorCtr="0">
            <a:noAutofit/>
          </a:bodyPr>
          <a:lstStyle/>
          <a:p>
            <a:r>
              <a:rPr lang="en-US" dirty="0" smtClean="0"/>
              <a:t>Notes: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We are still working on the descriptions for these items – final </a:t>
            </a:r>
            <a:r>
              <a:rPr lang="en-US" smtClean="0"/>
              <a:t>text will be ready on Friday only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424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592</Words>
  <Application>Microsoft Macintosh PowerPoint</Application>
  <PresentationFormat>Widescreen</PresentationFormat>
  <Paragraphs>60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Geimer</dc:creator>
  <cp:lastModifiedBy>Nick Geimer</cp:lastModifiedBy>
  <cp:revision>7</cp:revision>
  <dcterms:created xsi:type="dcterms:W3CDTF">2016-06-15T20:04:04Z</dcterms:created>
  <dcterms:modified xsi:type="dcterms:W3CDTF">2016-06-15T20:55:20Z</dcterms:modified>
</cp:coreProperties>
</file>